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26673175" cy="39200138"/>
  <p:notesSz cx="7010400" cy="9296400"/>
  <p:defaultTextStyle>
    <a:defPPr>
      <a:defRPr lang="en-US"/>
    </a:defPPr>
    <a:lvl1pPr marL="0" algn="l" defTabSz="3764128" rtl="0" eaLnBrk="1" latinLnBrk="0" hangingPunct="1">
      <a:defRPr sz="7400" kern="1200">
        <a:solidFill>
          <a:schemeClr val="tx1"/>
        </a:solidFill>
        <a:latin typeface="+mn-lt"/>
        <a:ea typeface="+mn-ea"/>
        <a:cs typeface="+mn-cs"/>
      </a:defRPr>
    </a:lvl1pPr>
    <a:lvl2pPr marL="1882064" algn="l" defTabSz="3764128" rtl="0" eaLnBrk="1" latinLnBrk="0" hangingPunct="1">
      <a:defRPr sz="7400" kern="1200">
        <a:solidFill>
          <a:schemeClr val="tx1"/>
        </a:solidFill>
        <a:latin typeface="+mn-lt"/>
        <a:ea typeface="+mn-ea"/>
        <a:cs typeface="+mn-cs"/>
      </a:defRPr>
    </a:lvl2pPr>
    <a:lvl3pPr marL="3764128" algn="l" defTabSz="3764128" rtl="0" eaLnBrk="1" latinLnBrk="0" hangingPunct="1">
      <a:defRPr sz="7400" kern="1200">
        <a:solidFill>
          <a:schemeClr val="tx1"/>
        </a:solidFill>
        <a:latin typeface="+mn-lt"/>
        <a:ea typeface="+mn-ea"/>
        <a:cs typeface="+mn-cs"/>
      </a:defRPr>
    </a:lvl3pPr>
    <a:lvl4pPr marL="5646191" algn="l" defTabSz="3764128" rtl="0" eaLnBrk="1" latinLnBrk="0" hangingPunct="1">
      <a:defRPr sz="7400" kern="1200">
        <a:solidFill>
          <a:schemeClr val="tx1"/>
        </a:solidFill>
        <a:latin typeface="+mn-lt"/>
        <a:ea typeface="+mn-ea"/>
        <a:cs typeface="+mn-cs"/>
      </a:defRPr>
    </a:lvl4pPr>
    <a:lvl5pPr marL="7528255" algn="l" defTabSz="3764128" rtl="0" eaLnBrk="1" latinLnBrk="0" hangingPunct="1">
      <a:defRPr sz="7400" kern="1200">
        <a:solidFill>
          <a:schemeClr val="tx1"/>
        </a:solidFill>
        <a:latin typeface="+mn-lt"/>
        <a:ea typeface="+mn-ea"/>
        <a:cs typeface="+mn-cs"/>
      </a:defRPr>
    </a:lvl5pPr>
    <a:lvl6pPr marL="9410319" algn="l" defTabSz="3764128" rtl="0" eaLnBrk="1" latinLnBrk="0" hangingPunct="1">
      <a:defRPr sz="7400" kern="1200">
        <a:solidFill>
          <a:schemeClr val="tx1"/>
        </a:solidFill>
        <a:latin typeface="+mn-lt"/>
        <a:ea typeface="+mn-ea"/>
        <a:cs typeface="+mn-cs"/>
      </a:defRPr>
    </a:lvl6pPr>
    <a:lvl7pPr marL="11292383" algn="l" defTabSz="3764128" rtl="0" eaLnBrk="1" latinLnBrk="0" hangingPunct="1">
      <a:defRPr sz="7400" kern="1200">
        <a:solidFill>
          <a:schemeClr val="tx1"/>
        </a:solidFill>
        <a:latin typeface="+mn-lt"/>
        <a:ea typeface="+mn-ea"/>
        <a:cs typeface="+mn-cs"/>
      </a:defRPr>
    </a:lvl7pPr>
    <a:lvl8pPr marL="13174447" algn="l" defTabSz="3764128" rtl="0" eaLnBrk="1" latinLnBrk="0" hangingPunct="1">
      <a:defRPr sz="7400" kern="1200">
        <a:solidFill>
          <a:schemeClr val="tx1"/>
        </a:solidFill>
        <a:latin typeface="+mn-lt"/>
        <a:ea typeface="+mn-ea"/>
        <a:cs typeface="+mn-cs"/>
      </a:defRPr>
    </a:lvl8pPr>
    <a:lvl9pPr marL="15056510" algn="l" defTabSz="3764128" rtl="0" eaLnBrk="1" latinLnBrk="0" hangingPunct="1">
      <a:defRPr sz="7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347">
          <p15:clr>
            <a:srgbClr val="A4A3A4"/>
          </p15:clr>
        </p15:guide>
        <p15:guide id="2" pos="840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EB35"/>
    <a:srgbClr val="000000"/>
    <a:srgbClr val="0076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45" autoAdjust="0"/>
    <p:restoredTop sz="94071" autoAdjust="0"/>
  </p:normalViewPr>
  <p:slideViewPr>
    <p:cSldViewPr showGuides="1">
      <p:cViewPr>
        <p:scale>
          <a:sx n="25" d="100"/>
          <a:sy n="25" d="100"/>
        </p:scale>
        <p:origin x="1925" y="-250"/>
      </p:cViewPr>
      <p:guideLst>
        <p:guide orient="horz" pos="12347"/>
        <p:guide pos="8401"/>
      </p:guideLst>
    </p:cSldViewPr>
  </p:slideViewPr>
  <p:notesTextViewPr>
    <p:cViewPr>
      <p:scale>
        <a:sx n="100" d="100"/>
        <a:sy n="100" d="100"/>
      </p:scale>
      <p:origin x="0" y="0"/>
    </p:cViewPr>
  </p:notesTextViewPr>
  <p:gridSpacing cx="36004" cy="36004"/>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6" y="1"/>
            <a:ext cx="3037361" cy="465476"/>
          </a:xfrm>
          <a:prstGeom prst="rect">
            <a:avLst/>
          </a:prstGeom>
        </p:spPr>
        <p:txBody>
          <a:bodyPr vert="horz" lIns="97699" tIns="48850" rIns="97699" bIns="48850" rtlCol="0"/>
          <a:lstStyle>
            <a:lvl1pPr algn="l">
              <a:defRPr sz="1200"/>
            </a:lvl1pPr>
          </a:lstStyle>
          <a:p>
            <a:endParaRPr lang="el-GR"/>
          </a:p>
        </p:txBody>
      </p:sp>
      <p:sp>
        <p:nvSpPr>
          <p:cNvPr id="3" name="Date Placeholder 2"/>
          <p:cNvSpPr>
            <a:spLocks noGrp="1"/>
          </p:cNvSpPr>
          <p:nvPr>
            <p:ph type="dt" idx="1"/>
          </p:nvPr>
        </p:nvSpPr>
        <p:spPr>
          <a:xfrm>
            <a:off x="3971442" y="1"/>
            <a:ext cx="3037359" cy="465476"/>
          </a:xfrm>
          <a:prstGeom prst="rect">
            <a:avLst/>
          </a:prstGeom>
        </p:spPr>
        <p:txBody>
          <a:bodyPr vert="horz" lIns="97699" tIns="48850" rIns="97699" bIns="48850" rtlCol="0"/>
          <a:lstStyle>
            <a:lvl1pPr algn="r">
              <a:defRPr sz="1200"/>
            </a:lvl1pPr>
          </a:lstStyle>
          <a:p>
            <a:fld id="{7E5E8D9E-71FD-4A52-B4F8-CB8DE115B48A}" type="datetimeFigureOut">
              <a:rPr lang="el-GR" smtClean="0"/>
              <a:pPr/>
              <a:t>2/2/2026</a:t>
            </a:fld>
            <a:endParaRPr lang="el-GR"/>
          </a:p>
        </p:txBody>
      </p:sp>
      <p:sp>
        <p:nvSpPr>
          <p:cNvPr id="4" name="Slide Image Placeholder 3"/>
          <p:cNvSpPr>
            <a:spLocks noGrp="1" noRot="1" noChangeAspect="1"/>
          </p:cNvSpPr>
          <p:nvPr>
            <p:ph type="sldImg" idx="2"/>
          </p:nvPr>
        </p:nvSpPr>
        <p:spPr>
          <a:xfrm>
            <a:off x="2320925" y="695325"/>
            <a:ext cx="2371725" cy="3486150"/>
          </a:xfrm>
          <a:prstGeom prst="rect">
            <a:avLst/>
          </a:prstGeom>
          <a:noFill/>
          <a:ln w="12700">
            <a:solidFill>
              <a:prstClr val="black"/>
            </a:solidFill>
          </a:ln>
        </p:spPr>
        <p:txBody>
          <a:bodyPr vert="horz" lIns="97699" tIns="48850" rIns="97699" bIns="48850" rtlCol="0" anchor="ctr"/>
          <a:lstStyle/>
          <a:p>
            <a:endParaRPr lang="el-GR"/>
          </a:p>
        </p:txBody>
      </p:sp>
      <p:sp>
        <p:nvSpPr>
          <p:cNvPr id="5" name="Notes Placeholder 4"/>
          <p:cNvSpPr>
            <a:spLocks noGrp="1"/>
          </p:cNvSpPr>
          <p:nvPr>
            <p:ph type="body" sz="quarter" idx="3"/>
          </p:nvPr>
        </p:nvSpPr>
        <p:spPr>
          <a:xfrm>
            <a:off x="700563" y="4415466"/>
            <a:ext cx="5609278" cy="4184364"/>
          </a:xfrm>
          <a:prstGeom prst="rect">
            <a:avLst/>
          </a:prstGeom>
        </p:spPr>
        <p:txBody>
          <a:bodyPr vert="horz" lIns="97699" tIns="48850" rIns="97699" bIns="4885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6" name="Footer Placeholder 5"/>
          <p:cNvSpPr>
            <a:spLocks noGrp="1"/>
          </p:cNvSpPr>
          <p:nvPr>
            <p:ph type="ftr" sz="quarter" idx="4"/>
          </p:nvPr>
        </p:nvSpPr>
        <p:spPr>
          <a:xfrm>
            <a:off x="6" y="8829288"/>
            <a:ext cx="3037361" cy="465476"/>
          </a:xfrm>
          <a:prstGeom prst="rect">
            <a:avLst/>
          </a:prstGeom>
        </p:spPr>
        <p:txBody>
          <a:bodyPr vert="horz" lIns="97699" tIns="48850" rIns="97699" bIns="48850" rtlCol="0" anchor="b"/>
          <a:lstStyle>
            <a:lvl1pPr algn="l">
              <a:defRPr sz="1200"/>
            </a:lvl1pPr>
          </a:lstStyle>
          <a:p>
            <a:endParaRPr lang="el-GR"/>
          </a:p>
        </p:txBody>
      </p:sp>
      <p:sp>
        <p:nvSpPr>
          <p:cNvPr id="7" name="Slide Number Placeholder 6"/>
          <p:cNvSpPr>
            <a:spLocks noGrp="1"/>
          </p:cNvSpPr>
          <p:nvPr>
            <p:ph type="sldNum" sz="quarter" idx="5"/>
          </p:nvPr>
        </p:nvSpPr>
        <p:spPr>
          <a:xfrm>
            <a:off x="3971442" y="8829288"/>
            <a:ext cx="3037359" cy="465476"/>
          </a:xfrm>
          <a:prstGeom prst="rect">
            <a:avLst/>
          </a:prstGeom>
        </p:spPr>
        <p:txBody>
          <a:bodyPr vert="horz" lIns="97699" tIns="48850" rIns="97699" bIns="48850" rtlCol="0" anchor="b"/>
          <a:lstStyle>
            <a:lvl1pPr algn="r">
              <a:defRPr sz="1200"/>
            </a:lvl1pPr>
          </a:lstStyle>
          <a:p>
            <a:fld id="{4894F7B5-EE14-43CB-AF7E-A8C05E15054F}" type="slidenum">
              <a:rPr lang="el-GR" smtClean="0"/>
              <a:pPr/>
              <a:t>‹#›</a:t>
            </a:fld>
            <a:endParaRPr lang="el-GR"/>
          </a:p>
        </p:txBody>
      </p:sp>
    </p:spTree>
    <p:extLst>
      <p:ext uri="{BB962C8B-B14F-4D97-AF65-F5344CB8AC3E}">
        <p14:creationId xmlns:p14="http://schemas.microsoft.com/office/powerpoint/2010/main" val="1112966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6A55DC-A9EE-5F2A-0542-0389A653CE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31C4E8-423D-627A-07F8-09DE6BE6B2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C979C4-60AA-6442-43A6-FBF62866D64E}"/>
              </a:ext>
            </a:extLst>
          </p:cNvPr>
          <p:cNvSpPr>
            <a:spLocks noGrp="1"/>
          </p:cNvSpPr>
          <p:nvPr>
            <p:ph type="body" idx="1"/>
          </p:nvPr>
        </p:nvSpPr>
        <p:spPr/>
        <p:txBody>
          <a:bodyPr/>
          <a:lstStyle/>
          <a:p>
            <a:endParaRPr lang="el-GR" dirty="0"/>
          </a:p>
        </p:txBody>
      </p:sp>
      <p:sp>
        <p:nvSpPr>
          <p:cNvPr id="4" name="Slide Number Placeholder 3">
            <a:extLst>
              <a:ext uri="{FF2B5EF4-FFF2-40B4-BE49-F238E27FC236}">
                <a16:creationId xmlns:a16="http://schemas.microsoft.com/office/drawing/2014/main" id="{1ABAA219-A037-A269-F4BF-B1795AB34197}"/>
              </a:ext>
            </a:extLst>
          </p:cNvPr>
          <p:cNvSpPr>
            <a:spLocks noGrp="1"/>
          </p:cNvSpPr>
          <p:nvPr>
            <p:ph type="sldNum" sz="quarter" idx="10"/>
          </p:nvPr>
        </p:nvSpPr>
        <p:spPr/>
        <p:txBody>
          <a:bodyPr/>
          <a:lstStyle/>
          <a:p>
            <a:fld id="{4894F7B5-EE14-43CB-AF7E-A8C05E15054F}" type="slidenum">
              <a:rPr lang="el-GR" smtClean="0"/>
              <a:pPr/>
              <a:t>1</a:t>
            </a:fld>
            <a:endParaRPr lang="el-GR"/>
          </a:p>
        </p:txBody>
      </p:sp>
    </p:spTree>
    <p:extLst>
      <p:ext uri="{BB962C8B-B14F-4D97-AF65-F5344CB8AC3E}">
        <p14:creationId xmlns:p14="http://schemas.microsoft.com/office/powerpoint/2010/main" val="628890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00488" y="12177453"/>
            <a:ext cx="22672199" cy="8402622"/>
          </a:xfrm>
        </p:spPr>
        <p:txBody>
          <a:bodyPr/>
          <a:lstStyle/>
          <a:p>
            <a:r>
              <a:rPr lang="en-US"/>
              <a:t>Click to edit Master title style</a:t>
            </a:r>
          </a:p>
        </p:txBody>
      </p:sp>
      <p:sp>
        <p:nvSpPr>
          <p:cNvPr id="3" name="Subtitle 2"/>
          <p:cNvSpPr>
            <a:spLocks noGrp="1"/>
          </p:cNvSpPr>
          <p:nvPr>
            <p:ph type="subTitle" idx="1"/>
          </p:nvPr>
        </p:nvSpPr>
        <p:spPr>
          <a:xfrm>
            <a:off x="4000976" y="22213412"/>
            <a:ext cx="18671223" cy="10017813"/>
          </a:xfrm>
        </p:spPr>
        <p:txBody>
          <a:bodyPr/>
          <a:lstStyle>
            <a:lvl1pPr marL="0" indent="0" algn="ctr">
              <a:buNone/>
              <a:defRPr>
                <a:solidFill>
                  <a:schemeClr val="tx1">
                    <a:tint val="75000"/>
                  </a:schemeClr>
                </a:solidFill>
              </a:defRPr>
            </a:lvl1pPr>
            <a:lvl2pPr marL="1882064" indent="0" algn="ctr">
              <a:buNone/>
              <a:defRPr>
                <a:solidFill>
                  <a:schemeClr val="tx1">
                    <a:tint val="75000"/>
                  </a:schemeClr>
                </a:solidFill>
              </a:defRPr>
            </a:lvl2pPr>
            <a:lvl3pPr marL="3764128" indent="0" algn="ctr">
              <a:buNone/>
              <a:defRPr>
                <a:solidFill>
                  <a:schemeClr val="tx1">
                    <a:tint val="75000"/>
                  </a:schemeClr>
                </a:solidFill>
              </a:defRPr>
            </a:lvl3pPr>
            <a:lvl4pPr marL="5646191" indent="0" algn="ctr">
              <a:buNone/>
              <a:defRPr>
                <a:solidFill>
                  <a:schemeClr val="tx1">
                    <a:tint val="75000"/>
                  </a:schemeClr>
                </a:solidFill>
              </a:defRPr>
            </a:lvl4pPr>
            <a:lvl5pPr marL="7528255" indent="0" algn="ctr">
              <a:buNone/>
              <a:defRPr>
                <a:solidFill>
                  <a:schemeClr val="tx1">
                    <a:tint val="75000"/>
                  </a:schemeClr>
                </a:solidFill>
              </a:defRPr>
            </a:lvl5pPr>
            <a:lvl6pPr marL="9410319" indent="0" algn="ctr">
              <a:buNone/>
              <a:defRPr>
                <a:solidFill>
                  <a:schemeClr val="tx1">
                    <a:tint val="75000"/>
                  </a:schemeClr>
                </a:solidFill>
              </a:defRPr>
            </a:lvl6pPr>
            <a:lvl7pPr marL="11292383" indent="0" algn="ctr">
              <a:buNone/>
              <a:defRPr>
                <a:solidFill>
                  <a:schemeClr val="tx1">
                    <a:tint val="75000"/>
                  </a:schemeClr>
                </a:solidFill>
              </a:defRPr>
            </a:lvl7pPr>
            <a:lvl8pPr marL="13174447" indent="0" algn="ctr">
              <a:buNone/>
              <a:defRPr>
                <a:solidFill>
                  <a:schemeClr val="tx1">
                    <a:tint val="75000"/>
                  </a:schemeClr>
                </a:solidFill>
              </a:defRPr>
            </a:lvl8pPr>
            <a:lvl9pPr marL="1505651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B878C2-C1F2-4785-B0DF-97986059329A}"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B878C2-C1F2-4785-B0DF-97986059329A}"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6411913" y="8974296"/>
            <a:ext cx="17504271" cy="19118233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89839" y="8974296"/>
            <a:ext cx="52077522" cy="1911823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B878C2-C1F2-4785-B0DF-97986059329A}"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B878C2-C1F2-4785-B0DF-97986059329A}"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06997" y="25189721"/>
            <a:ext cx="22672199" cy="7785583"/>
          </a:xfrm>
        </p:spPr>
        <p:txBody>
          <a:bodyPr anchor="t"/>
          <a:lstStyle>
            <a:lvl1pPr algn="l">
              <a:defRPr sz="16500" b="1" cap="all"/>
            </a:lvl1pPr>
          </a:lstStyle>
          <a:p>
            <a:r>
              <a:rPr lang="en-US"/>
              <a:t>Click to edit Master title style</a:t>
            </a:r>
          </a:p>
        </p:txBody>
      </p:sp>
      <p:sp>
        <p:nvSpPr>
          <p:cNvPr id="3" name="Text Placeholder 2"/>
          <p:cNvSpPr>
            <a:spLocks noGrp="1"/>
          </p:cNvSpPr>
          <p:nvPr>
            <p:ph type="body" idx="1"/>
          </p:nvPr>
        </p:nvSpPr>
        <p:spPr>
          <a:xfrm>
            <a:off x="2106997" y="16614694"/>
            <a:ext cx="22672199" cy="8575027"/>
          </a:xfrm>
        </p:spPr>
        <p:txBody>
          <a:bodyPr anchor="b"/>
          <a:lstStyle>
            <a:lvl1pPr marL="0" indent="0">
              <a:buNone/>
              <a:defRPr sz="8200">
                <a:solidFill>
                  <a:schemeClr val="tx1">
                    <a:tint val="75000"/>
                  </a:schemeClr>
                </a:solidFill>
              </a:defRPr>
            </a:lvl1pPr>
            <a:lvl2pPr marL="1882064" indent="0">
              <a:buNone/>
              <a:defRPr sz="7400">
                <a:solidFill>
                  <a:schemeClr val="tx1">
                    <a:tint val="75000"/>
                  </a:schemeClr>
                </a:solidFill>
              </a:defRPr>
            </a:lvl2pPr>
            <a:lvl3pPr marL="3764128" indent="0">
              <a:buNone/>
              <a:defRPr sz="6600">
                <a:solidFill>
                  <a:schemeClr val="tx1">
                    <a:tint val="75000"/>
                  </a:schemeClr>
                </a:solidFill>
              </a:defRPr>
            </a:lvl3pPr>
            <a:lvl4pPr marL="5646191" indent="0">
              <a:buNone/>
              <a:defRPr sz="5800">
                <a:solidFill>
                  <a:schemeClr val="tx1">
                    <a:tint val="75000"/>
                  </a:schemeClr>
                </a:solidFill>
              </a:defRPr>
            </a:lvl4pPr>
            <a:lvl5pPr marL="7528255" indent="0">
              <a:buNone/>
              <a:defRPr sz="5800">
                <a:solidFill>
                  <a:schemeClr val="tx1">
                    <a:tint val="75000"/>
                  </a:schemeClr>
                </a:solidFill>
              </a:defRPr>
            </a:lvl5pPr>
            <a:lvl6pPr marL="9410319" indent="0">
              <a:buNone/>
              <a:defRPr sz="5800">
                <a:solidFill>
                  <a:schemeClr val="tx1">
                    <a:tint val="75000"/>
                  </a:schemeClr>
                </a:solidFill>
              </a:defRPr>
            </a:lvl6pPr>
            <a:lvl7pPr marL="11292383" indent="0">
              <a:buNone/>
              <a:defRPr sz="5800">
                <a:solidFill>
                  <a:schemeClr val="tx1">
                    <a:tint val="75000"/>
                  </a:schemeClr>
                </a:solidFill>
              </a:defRPr>
            </a:lvl7pPr>
            <a:lvl8pPr marL="13174447" indent="0">
              <a:buNone/>
              <a:defRPr sz="5800">
                <a:solidFill>
                  <a:schemeClr val="tx1">
                    <a:tint val="75000"/>
                  </a:schemeClr>
                </a:solidFill>
              </a:defRPr>
            </a:lvl8pPr>
            <a:lvl9pPr marL="15056510" indent="0">
              <a:buNone/>
              <a:defRPr sz="5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0B878C2-C1F2-4785-B0DF-97986059329A}" type="datetimeFigureOut">
              <a:rPr lang="en-US" smtClean="0"/>
              <a:pPr/>
              <a:t>2/2/2026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89838" y="52284999"/>
            <a:ext cx="34790898" cy="147871632"/>
          </a:xfrm>
        </p:spPr>
        <p:txBody>
          <a:bodyPr/>
          <a:lstStyle>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9125290" y="52284999"/>
            <a:ext cx="34790895" cy="147871632"/>
          </a:xfrm>
        </p:spPr>
        <p:txBody>
          <a:bodyPr/>
          <a:lstStyle>
            <a:lvl1pPr>
              <a:defRPr sz="11500"/>
            </a:lvl1pPr>
            <a:lvl2pPr>
              <a:defRPr sz="9900"/>
            </a:lvl2pPr>
            <a:lvl3pPr>
              <a:defRPr sz="8200"/>
            </a:lvl3pPr>
            <a:lvl4pPr>
              <a:defRPr sz="7400"/>
            </a:lvl4pPr>
            <a:lvl5pPr>
              <a:defRPr sz="7400"/>
            </a:lvl5pPr>
            <a:lvl6pPr>
              <a:defRPr sz="7400"/>
            </a:lvl6pPr>
            <a:lvl7pPr>
              <a:defRPr sz="7400"/>
            </a:lvl7pPr>
            <a:lvl8pPr>
              <a:defRPr sz="7400"/>
            </a:lvl8pPr>
            <a:lvl9pPr>
              <a:defRPr sz="7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0B878C2-C1F2-4785-B0DF-97986059329A}"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33659" y="1569823"/>
            <a:ext cx="24005858" cy="653335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333659" y="8774663"/>
            <a:ext cx="11785285" cy="3656862"/>
          </a:xfrm>
        </p:spPr>
        <p:txBody>
          <a:bodyPr anchor="b"/>
          <a:lstStyle>
            <a:lvl1pPr marL="0" indent="0">
              <a:buNone/>
              <a:defRPr sz="9900" b="1"/>
            </a:lvl1pPr>
            <a:lvl2pPr marL="1882064" indent="0">
              <a:buNone/>
              <a:defRPr sz="8200" b="1"/>
            </a:lvl2pPr>
            <a:lvl3pPr marL="3764128" indent="0">
              <a:buNone/>
              <a:defRPr sz="7400" b="1"/>
            </a:lvl3pPr>
            <a:lvl4pPr marL="5646191" indent="0">
              <a:buNone/>
              <a:defRPr sz="6600" b="1"/>
            </a:lvl4pPr>
            <a:lvl5pPr marL="7528255" indent="0">
              <a:buNone/>
              <a:defRPr sz="6600" b="1"/>
            </a:lvl5pPr>
            <a:lvl6pPr marL="9410319" indent="0">
              <a:buNone/>
              <a:defRPr sz="6600" b="1"/>
            </a:lvl6pPr>
            <a:lvl7pPr marL="11292383" indent="0">
              <a:buNone/>
              <a:defRPr sz="6600" b="1"/>
            </a:lvl7pPr>
            <a:lvl8pPr marL="13174447" indent="0">
              <a:buNone/>
              <a:defRPr sz="6600" b="1"/>
            </a:lvl8pPr>
            <a:lvl9pPr marL="15056510" indent="0">
              <a:buNone/>
              <a:defRPr sz="6600" b="1"/>
            </a:lvl9pPr>
          </a:lstStyle>
          <a:p>
            <a:pPr lvl="0"/>
            <a:r>
              <a:rPr lang="en-US"/>
              <a:t>Click to edit Master text styles</a:t>
            </a:r>
          </a:p>
        </p:txBody>
      </p:sp>
      <p:sp>
        <p:nvSpPr>
          <p:cNvPr id="4" name="Content Placeholder 3"/>
          <p:cNvSpPr>
            <a:spLocks noGrp="1"/>
          </p:cNvSpPr>
          <p:nvPr>
            <p:ph sz="half" idx="2"/>
          </p:nvPr>
        </p:nvSpPr>
        <p:spPr>
          <a:xfrm>
            <a:off x="1333659" y="12431525"/>
            <a:ext cx="11785285" cy="22585453"/>
          </a:xfrm>
        </p:spPr>
        <p:txBody>
          <a:bodyPr/>
          <a:lstStyle>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3549604" y="8774663"/>
            <a:ext cx="11789914" cy="3656862"/>
          </a:xfrm>
        </p:spPr>
        <p:txBody>
          <a:bodyPr anchor="b"/>
          <a:lstStyle>
            <a:lvl1pPr marL="0" indent="0">
              <a:buNone/>
              <a:defRPr sz="9900" b="1"/>
            </a:lvl1pPr>
            <a:lvl2pPr marL="1882064" indent="0">
              <a:buNone/>
              <a:defRPr sz="8200" b="1"/>
            </a:lvl2pPr>
            <a:lvl3pPr marL="3764128" indent="0">
              <a:buNone/>
              <a:defRPr sz="7400" b="1"/>
            </a:lvl3pPr>
            <a:lvl4pPr marL="5646191" indent="0">
              <a:buNone/>
              <a:defRPr sz="6600" b="1"/>
            </a:lvl4pPr>
            <a:lvl5pPr marL="7528255" indent="0">
              <a:buNone/>
              <a:defRPr sz="6600" b="1"/>
            </a:lvl5pPr>
            <a:lvl6pPr marL="9410319" indent="0">
              <a:buNone/>
              <a:defRPr sz="6600" b="1"/>
            </a:lvl6pPr>
            <a:lvl7pPr marL="11292383" indent="0">
              <a:buNone/>
              <a:defRPr sz="6600" b="1"/>
            </a:lvl7pPr>
            <a:lvl8pPr marL="13174447" indent="0">
              <a:buNone/>
              <a:defRPr sz="6600" b="1"/>
            </a:lvl8pPr>
            <a:lvl9pPr marL="15056510" indent="0">
              <a:buNone/>
              <a:defRPr sz="6600" b="1"/>
            </a:lvl9pPr>
          </a:lstStyle>
          <a:p>
            <a:pPr lvl="0"/>
            <a:r>
              <a:rPr lang="en-US"/>
              <a:t>Click to edit Master text styles</a:t>
            </a:r>
          </a:p>
        </p:txBody>
      </p:sp>
      <p:sp>
        <p:nvSpPr>
          <p:cNvPr id="6" name="Content Placeholder 5"/>
          <p:cNvSpPr>
            <a:spLocks noGrp="1"/>
          </p:cNvSpPr>
          <p:nvPr>
            <p:ph sz="quarter" idx="4"/>
          </p:nvPr>
        </p:nvSpPr>
        <p:spPr>
          <a:xfrm>
            <a:off x="13549604" y="12431525"/>
            <a:ext cx="11789914" cy="22585453"/>
          </a:xfrm>
        </p:spPr>
        <p:txBody>
          <a:bodyPr/>
          <a:lstStyle>
            <a:lvl1pPr>
              <a:defRPr sz="9900"/>
            </a:lvl1pPr>
            <a:lvl2pPr>
              <a:defRPr sz="8200"/>
            </a:lvl2pPr>
            <a:lvl3pPr>
              <a:defRPr sz="74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0B878C2-C1F2-4785-B0DF-97986059329A}" type="datetimeFigureOut">
              <a:rPr lang="en-US" smtClean="0"/>
              <a:pPr/>
              <a:t>2/2/2026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0B878C2-C1F2-4785-B0DF-97986059329A}" type="datetimeFigureOut">
              <a:rPr lang="en-US" smtClean="0"/>
              <a:pPr/>
              <a:t>2/2/2026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B878C2-C1F2-4785-B0DF-97986059329A}" type="datetimeFigureOut">
              <a:rPr lang="en-US" smtClean="0"/>
              <a:pPr/>
              <a:t>2/2/2026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33660" y="1560746"/>
            <a:ext cx="8775291" cy="6642246"/>
          </a:xfrm>
        </p:spPr>
        <p:txBody>
          <a:bodyPr anchor="b"/>
          <a:lstStyle>
            <a:lvl1pPr algn="l">
              <a:defRPr sz="8200" b="1"/>
            </a:lvl1pPr>
          </a:lstStyle>
          <a:p>
            <a:r>
              <a:rPr lang="en-US"/>
              <a:t>Click to edit Master title style</a:t>
            </a:r>
          </a:p>
        </p:txBody>
      </p:sp>
      <p:sp>
        <p:nvSpPr>
          <p:cNvPr id="3" name="Content Placeholder 2"/>
          <p:cNvSpPr>
            <a:spLocks noGrp="1"/>
          </p:cNvSpPr>
          <p:nvPr>
            <p:ph idx="1"/>
          </p:nvPr>
        </p:nvSpPr>
        <p:spPr>
          <a:xfrm>
            <a:off x="10428470" y="1560749"/>
            <a:ext cx="14911046" cy="33456232"/>
          </a:xfrm>
        </p:spPr>
        <p:txBody>
          <a:bodyPr/>
          <a:lstStyle>
            <a:lvl1pPr>
              <a:defRPr sz="13200"/>
            </a:lvl1pPr>
            <a:lvl2pPr>
              <a:defRPr sz="11500"/>
            </a:lvl2pPr>
            <a:lvl3pPr>
              <a:defRPr sz="9900"/>
            </a:lvl3pPr>
            <a:lvl4pPr>
              <a:defRPr sz="8200"/>
            </a:lvl4pPr>
            <a:lvl5pPr>
              <a:defRPr sz="8200"/>
            </a:lvl5pPr>
            <a:lvl6pPr>
              <a:defRPr sz="8200"/>
            </a:lvl6pPr>
            <a:lvl7pPr>
              <a:defRPr sz="8200"/>
            </a:lvl7pPr>
            <a:lvl8pPr>
              <a:defRPr sz="8200"/>
            </a:lvl8pPr>
            <a:lvl9pPr>
              <a:defRPr sz="8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333660" y="8202995"/>
            <a:ext cx="8775291" cy="26813986"/>
          </a:xfrm>
        </p:spPr>
        <p:txBody>
          <a:bodyPr/>
          <a:lstStyle>
            <a:lvl1pPr marL="0" indent="0">
              <a:buNone/>
              <a:defRPr sz="5800"/>
            </a:lvl1pPr>
            <a:lvl2pPr marL="1882064" indent="0">
              <a:buNone/>
              <a:defRPr sz="4900"/>
            </a:lvl2pPr>
            <a:lvl3pPr marL="3764128" indent="0">
              <a:buNone/>
              <a:defRPr sz="4100"/>
            </a:lvl3pPr>
            <a:lvl4pPr marL="5646191" indent="0">
              <a:buNone/>
              <a:defRPr sz="3700"/>
            </a:lvl4pPr>
            <a:lvl5pPr marL="7528255" indent="0">
              <a:buNone/>
              <a:defRPr sz="3700"/>
            </a:lvl5pPr>
            <a:lvl6pPr marL="9410319" indent="0">
              <a:buNone/>
              <a:defRPr sz="3700"/>
            </a:lvl6pPr>
            <a:lvl7pPr marL="11292383" indent="0">
              <a:buNone/>
              <a:defRPr sz="3700"/>
            </a:lvl7pPr>
            <a:lvl8pPr marL="13174447" indent="0">
              <a:buNone/>
              <a:defRPr sz="3700"/>
            </a:lvl8pPr>
            <a:lvl9pPr marL="15056510"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p>
            <a:fld id="{70B878C2-C1F2-4785-B0DF-97986059329A}"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228129" y="27440096"/>
            <a:ext cx="16003905" cy="3239459"/>
          </a:xfrm>
        </p:spPr>
        <p:txBody>
          <a:bodyPr anchor="b"/>
          <a:lstStyle>
            <a:lvl1pPr algn="l">
              <a:defRPr sz="8200" b="1"/>
            </a:lvl1pPr>
          </a:lstStyle>
          <a:p>
            <a:r>
              <a:rPr lang="en-US"/>
              <a:t>Click to edit Master title style</a:t>
            </a:r>
          </a:p>
        </p:txBody>
      </p:sp>
      <p:sp>
        <p:nvSpPr>
          <p:cNvPr id="3" name="Picture Placeholder 2"/>
          <p:cNvSpPr>
            <a:spLocks noGrp="1"/>
          </p:cNvSpPr>
          <p:nvPr>
            <p:ph type="pic" idx="1"/>
          </p:nvPr>
        </p:nvSpPr>
        <p:spPr>
          <a:xfrm>
            <a:off x="5228129" y="3502605"/>
            <a:ext cx="16003905" cy="23520083"/>
          </a:xfrm>
        </p:spPr>
        <p:txBody>
          <a:bodyPr/>
          <a:lstStyle>
            <a:lvl1pPr marL="0" indent="0">
              <a:buNone/>
              <a:defRPr sz="13200"/>
            </a:lvl1pPr>
            <a:lvl2pPr marL="1882064" indent="0">
              <a:buNone/>
              <a:defRPr sz="11500"/>
            </a:lvl2pPr>
            <a:lvl3pPr marL="3764128" indent="0">
              <a:buNone/>
              <a:defRPr sz="9900"/>
            </a:lvl3pPr>
            <a:lvl4pPr marL="5646191" indent="0">
              <a:buNone/>
              <a:defRPr sz="8200"/>
            </a:lvl4pPr>
            <a:lvl5pPr marL="7528255" indent="0">
              <a:buNone/>
              <a:defRPr sz="8200"/>
            </a:lvl5pPr>
            <a:lvl6pPr marL="9410319" indent="0">
              <a:buNone/>
              <a:defRPr sz="8200"/>
            </a:lvl6pPr>
            <a:lvl7pPr marL="11292383" indent="0">
              <a:buNone/>
              <a:defRPr sz="8200"/>
            </a:lvl7pPr>
            <a:lvl8pPr marL="13174447" indent="0">
              <a:buNone/>
              <a:defRPr sz="8200"/>
            </a:lvl8pPr>
            <a:lvl9pPr marL="15056510" indent="0">
              <a:buNone/>
              <a:defRPr sz="8200"/>
            </a:lvl9pPr>
          </a:lstStyle>
          <a:p>
            <a:endParaRPr lang="en-US"/>
          </a:p>
        </p:txBody>
      </p:sp>
      <p:sp>
        <p:nvSpPr>
          <p:cNvPr id="4" name="Text Placeholder 3"/>
          <p:cNvSpPr>
            <a:spLocks noGrp="1"/>
          </p:cNvSpPr>
          <p:nvPr>
            <p:ph type="body" sz="half" idx="2"/>
          </p:nvPr>
        </p:nvSpPr>
        <p:spPr>
          <a:xfrm>
            <a:off x="5228129" y="30679555"/>
            <a:ext cx="16003905" cy="4600569"/>
          </a:xfrm>
        </p:spPr>
        <p:txBody>
          <a:bodyPr/>
          <a:lstStyle>
            <a:lvl1pPr marL="0" indent="0">
              <a:buNone/>
              <a:defRPr sz="5800"/>
            </a:lvl1pPr>
            <a:lvl2pPr marL="1882064" indent="0">
              <a:buNone/>
              <a:defRPr sz="4900"/>
            </a:lvl2pPr>
            <a:lvl3pPr marL="3764128" indent="0">
              <a:buNone/>
              <a:defRPr sz="4100"/>
            </a:lvl3pPr>
            <a:lvl4pPr marL="5646191" indent="0">
              <a:buNone/>
              <a:defRPr sz="3700"/>
            </a:lvl4pPr>
            <a:lvl5pPr marL="7528255" indent="0">
              <a:buNone/>
              <a:defRPr sz="3700"/>
            </a:lvl5pPr>
            <a:lvl6pPr marL="9410319" indent="0">
              <a:buNone/>
              <a:defRPr sz="3700"/>
            </a:lvl6pPr>
            <a:lvl7pPr marL="11292383" indent="0">
              <a:buNone/>
              <a:defRPr sz="3700"/>
            </a:lvl7pPr>
            <a:lvl8pPr marL="13174447" indent="0">
              <a:buNone/>
              <a:defRPr sz="3700"/>
            </a:lvl8pPr>
            <a:lvl9pPr marL="15056510" indent="0">
              <a:buNone/>
              <a:defRPr sz="3700"/>
            </a:lvl9pPr>
          </a:lstStyle>
          <a:p>
            <a:pPr lvl="0"/>
            <a:r>
              <a:rPr lang="en-US"/>
              <a:t>Click to edit Master text styles</a:t>
            </a:r>
          </a:p>
        </p:txBody>
      </p:sp>
      <p:sp>
        <p:nvSpPr>
          <p:cNvPr id="5" name="Date Placeholder 4"/>
          <p:cNvSpPr>
            <a:spLocks noGrp="1"/>
          </p:cNvSpPr>
          <p:nvPr>
            <p:ph type="dt" sz="half" idx="10"/>
          </p:nvPr>
        </p:nvSpPr>
        <p:spPr/>
        <p:txBody>
          <a:bodyPr/>
          <a:lstStyle/>
          <a:p>
            <a:fld id="{70B878C2-C1F2-4785-B0DF-97986059329A}" type="datetimeFigureOut">
              <a:rPr lang="en-US" smtClean="0"/>
              <a:pPr/>
              <a:t>2/2/2026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EEEC0E-948F-41D6-BD47-AC1AE7F91BD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33659" y="1569823"/>
            <a:ext cx="24005858" cy="6533356"/>
          </a:xfrm>
          <a:prstGeom prst="rect">
            <a:avLst/>
          </a:prstGeom>
        </p:spPr>
        <p:txBody>
          <a:bodyPr vert="horz" lIns="376413" tIns="188206" rIns="376413" bIns="188206" rtlCol="0" anchor="ctr">
            <a:normAutofit/>
          </a:bodyPr>
          <a:lstStyle/>
          <a:p>
            <a:r>
              <a:rPr lang="en-US"/>
              <a:t>Click to edit Master title style</a:t>
            </a:r>
          </a:p>
        </p:txBody>
      </p:sp>
      <p:sp>
        <p:nvSpPr>
          <p:cNvPr id="3" name="Text Placeholder 2"/>
          <p:cNvSpPr>
            <a:spLocks noGrp="1"/>
          </p:cNvSpPr>
          <p:nvPr>
            <p:ph type="body" idx="1"/>
          </p:nvPr>
        </p:nvSpPr>
        <p:spPr>
          <a:xfrm>
            <a:off x="1333659" y="9146702"/>
            <a:ext cx="24005858" cy="25870279"/>
          </a:xfrm>
          <a:prstGeom prst="rect">
            <a:avLst/>
          </a:prstGeom>
        </p:spPr>
        <p:txBody>
          <a:bodyPr vert="horz" lIns="376413" tIns="188206" rIns="376413" bIns="18820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33659" y="36332724"/>
            <a:ext cx="6223741" cy="2087044"/>
          </a:xfrm>
          <a:prstGeom prst="rect">
            <a:avLst/>
          </a:prstGeom>
        </p:spPr>
        <p:txBody>
          <a:bodyPr vert="horz" lIns="376413" tIns="188206" rIns="376413" bIns="188206" rtlCol="0" anchor="ctr"/>
          <a:lstStyle>
            <a:lvl1pPr algn="l">
              <a:defRPr sz="4900">
                <a:solidFill>
                  <a:schemeClr val="tx1">
                    <a:tint val="75000"/>
                  </a:schemeClr>
                </a:solidFill>
              </a:defRPr>
            </a:lvl1pPr>
          </a:lstStyle>
          <a:p>
            <a:fld id="{70B878C2-C1F2-4785-B0DF-97986059329A}" type="datetimeFigureOut">
              <a:rPr lang="en-US" smtClean="0"/>
              <a:pPr/>
              <a:t>2/2/2026</a:t>
            </a:fld>
            <a:endParaRPr lang="en-US"/>
          </a:p>
        </p:txBody>
      </p:sp>
      <p:sp>
        <p:nvSpPr>
          <p:cNvPr id="5" name="Footer Placeholder 4"/>
          <p:cNvSpPr>
            <a:spLocks noGrp="1"/>
          </p:cNvSpPr>
          <p:nvPr>
            <p:ph type="ftr" sz="quarter" idx="3"/>
          </p:nvPr>
        </p:nvSpPr>
        <p:spPr>
          <a:xfrm>
            <a:off x="9113335" y="36332724"/>
            <a:ext cx="8446505" cy="2087044"/>
          </a:xfrm>
          <a:prstGeom prst="rect">
            <a:avLst/>
          </a:prstGeom>
        </p:spPr>
        <p:txBody>
          <a:bodyPr vert="horz" lIns="376413" tIns="188206" rIns="376413" bIns="188206" rtlCol="0" anchor="ctr"/>
          <a:lstStyle>
            <a:lvl1pPr algn="ctr">
              <a:defRPr sz="4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115775" y="36332724"/>
            <a:ext cx="6223741" cy="2087044"/>
          </a:xfrm>
          <a:prstGeom prst="rect">
            <a:avLst/>
          </a:prstGeom>
        </p:spPr>
        <p:txBody>
          <a:bodyPr vert="horz" lIns="376413" tIns="188206" rIns="376413" bIns="188206" rtlCol="0" anchor="ctr"/>
          <a:lstStyle>
            <a:lvl1pPr algn="r">
              <a:defRPr sz="4900">
                <a:solidFill>
                  <a:schemeClr val="tx1">
                    <a:tint val="75000"/>
                  </a:schemeClr>
                </a:solidFill>
              </a:defRPr>
            </a:lvl1pPr>
          </a:lstStyle>
          <a:p>
            <a:fld id="{72EEEC0E-948F-41D6-BD47-AC1AE7F91BD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764128" rtl="0" eaLnBrk="1" latinLnBrk="0" hangingPunct="1">
        <a:spcBef>
          <a:spcPct val="0"/>
        </a:spcBef>
        <a:buNone/>
        <a:defRPr sz="18100" kern="1200">
          <a:solidFill>
            <a:schemeClr val="tx1"/>
          </a:solidFill>
          <a:latin typeface="+mj-lt"/>
          <a:ea typeface="+mj-ea"/>
          <a:cs typeface="+mj-cs"/>
        </a:defRPr>
      </a:lvl1pPr>
    </p:titleStyle>
    <p:bodyStyle>
      <a:lvl1pPr marL="1411548" indent="-1411548" algn="l" defTabSz="3764128" rtl="0" eaLnBrk="1" latinLnBrk="0" hangingPunct="1">
        <a:spcBef>
          <a:spcPct val="20000"/>
        </a:spcBef>
        <a:buFont typeface="Arial" pitchFamily="34" charset="0"/>
        <a:buChar char="•"/>
        <a:defRPr sz="13200" kern="1200">
          <a:solidFill>
            <a:schemeClr val="tx1"/>
          </a:solidFill>
          <a:latin typeface="+mn-lt"/>
          <a:ea typeface="+mn-ea"/>
          <a:cs typeface="+mn-cs"/>
        </a:defRPr>
      </a:lvl1pPr>
      <a:lvl2pPr marL="3058354" indent="-1176290" algn="l" defTabSz="3764128" rtl="0" eaLnBrk="1" latinLnBrk="0" hangingPunct="1">
        <a:spcBef>
          <a:spcPct val="20000"/>
        </a:spcBef>
        <a:buFont typeface="Arial" pitchFamily="34" charset="0"/>
        <a:buChar char="–"/>
        <a:defRPr sz="11500" kern="1200">
          <a:solidFill>
            <a:schemeClr val="tx1"/>
          </a:solidFill>
          <a:latin typeface="+mn-lt"/>
          <a:ea typeface="+mn-ea"/>
          <a:cs typeface="+mn-cs"/>
        </a:defRPr>
      </a:lvl2pPr>
      <a:lvl3pPr marL="4705160" indent="-941032" algn="l" defTabSz="3764128" rtl="0" eaLnBrk="1" latinLnBrk="0" hangingPunct="1">
        <a:spcBef>
          <a:spcPct val="20000"/>
        </a:spcBef>
        <a:buFont typeface="Arial" pitchFamily="34" charset="0"/>
        <a:buChar char="•"/>
        <a:defRPr sz="9900" kern="1200">
          <a:solidFill>
            <a:schemeClr val="tx1"/>
          </a:solidFill>
          <a:latin typeface="+mn-lt"/>
          <a:ea typeface="+mn-ea"/>
          <a:cs typeface="+mn-cs"/>
        </a:defRPr>
      </a:lvl3pPr>
      <a:lvl4pPr marL="6587223"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4pPr>
      <a:lvl5pPr marL="8469287"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5pPr>
      <a:lvl6pPr marL="10351351"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33415"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15479"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97542" indent="-941032" algn="l" defTabSz="3764128" rtl="0" eaLnBrk="1" latinLnBrk="0" hangingPunct="1">
        <a:spcBef>
          <a:spcPct val="20000"/>
        </a:spcBef>
        <a:buFont typeface="Arial" pitchFamily="34" charset="0"/>
        <a:buChar char="•"/>
        <a:defRPr sz="8200" kern="1200">
          <a:solidFill>
            <a:schemeClr val="tx1"/>
          </a:solidFill>
          <a:latin typeface="+mn-lt"/>
          <a:ea typeface="+mn-ea"/>
          <a:cs typeface="+mn-cs"/>
        </a:defRPr>
      </a:lvl9pPr>
    </p:bodyStyle>
    <p:otherStyle>
      <a:defPPr>
        <a:defRPr lang="en-US"/>
      </a:defPPr>
      <a:lvl1pPr marL="0" algn="l" defTabSz="3764128" rtl="0" eaLnBrk="1" latinLnBrk="0" hangingPunct="1">
        <a:defRPr sz="7400" kern="1200">
          <a:solidFill>
            <a:schemeClr val="tx1"/>
          </a:solidFill>
          <a:latin typeface="+mn-lt"/>
          <a:ea typeface="+mn-ea"/>
          <a:cs typeface="+mn-cs"/>
        </a:defRPr>
      </a:lvl1pPr>
      <a:lvl2pPr marL="1882064" algn="l" defTabSz="3764128" rtl="0" eaLnBrk="1" latinLnBrk="0" hangingPunct="1">
        <a:defRPr sz="7400" kern="1200">
          <a:solidFill>
            <a:schemeClr val="tx1"/>
          </a:solidFill>
          <a:latin typeface="+mn-lt"/>
          <a:ea typeface="+mn-ea"/>
          <a:cs typeface="+mn-cs"/>
        </a:defRPr>
      </a:lvl2pPr>
      <a:lvl3pPr marL="3764128" algn="l" defTabSz="3764128" rtl="0" eaLnBrk="1" latinLnBrk="0" hangingPunct="1">
        <a:defRPr sz="7400" kern="1200">
          <a:solidFill>
            <a:schemeClr val="tx1"/>
          </a:solidFill>
          <a:latin typeface="+mn-lt"/>
          <a:ea typeface="+mn-ea"/>
          <a:cs typeface="+mn-cs"/>
        </a:defRPr>
      </a:lvl3pPr>
      <a:lvl4pPr marL="5646191" algn="l" defTabSz="3764128" rtl="0" eaLnBrk="1" latinLnBrk="0" hangingPunct="1">
        <a:defRPr sz="7400" kern="1200">
          <a:solidFill>
            <a:schemeClr val="tx1"/>
          </a:solidFill>
          <a:latin typeface="+mn-lt"/>
          <a:ea typeface="+mn-ea"/>
          <a:cs typeface="+mn-cs"/>
        </a:defRPr>
      </a:lvl4pPr>
      <a:lvl5pPr marL="7528255" algn="l" defTabSz="3764128" rtl="0" eaLnBrk="1" latinLnBrk="0" hangingPunct="1">
        <a:defRPr sz="7400" kern="1200">
          <a:solidFill>
            <a:schemeClr val="tx1"/>
          </a:solidFill>
          <a:latin typeface="+mn-lt"/>
          <a:ea typeface="+mn-ea"/>
          <a:cs typeface="+mn-cs"/>
        </a:defRPr>
      </a:lvl5pPr>
      <a:lvl6pPr marL="9410319" algn="l" defTabSz="3764128" rtl="0" eaLnBrk="1" latinLnBrk="0" hangingPunct="1">
        <a:defRPr sz="7400" kern="1200">
          <a:solidFill>
            <a:schemeClr val="tx1"/>
          </a:solidFill>
          <a:latin typeface="+mn-lt"/>
          <a:ea typeface="+mn-ea"/>
          <a:cs typeface="+mn-cs"/>
        </a:defRPr>
      </a:lvl6pPr>
      <a:lvl7pPr marL="11292383" algn="l" defTabSz="3764128" rtl="0" eaLnBrk="1" latinLnBrk="0" hangingPunct="1">
        <a:defRPr sz="7400" kern="1200">
          <a:solidFill>
            <a:schemeClr val="tx1"/>
          </a:solidFill>
          <a:latin typeface="+mn-lt"/>
          <a:ea typeface="+mn-ea"/>
          <a:cs typeface="+mn-cs"/>
        </a:defRPr>
      </a:lvl7pPr>
      <a:lvl8pPr marL="13174447" algn="l" defTabSz="3764128" rtl="0" eaLnBrk="1" latinLnBrk="0" hangingPunct="1">
        <a:defRPr sz="7400" kern="1200">
          <a:solidFill>
            <a:schemeClr val="tx1"/>
          </a:solidFill>
          <a:latin typeface="+mn-lt"/>
          <a:ea typeface="+mn-ea"/>
          <a:cs typeface="+mn-cs"/>
        </a:defRPr>
      </a:lvl8pPr>
      <a:lvl9pPr marL="15056510" algn="l" defTabSz="3764128" rtl="0" eaLnBrk="1" latinLnBrk="0" hangingPunct="1">
        <a:defRPr sz="7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866AD-F7D7-758C-8C87-2A33D697EE69}"/>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56799AD-18E8-F540-5543-092044D33A3F}"/>
              </a:ext>
            </a:extLst>
          </p:cNvPr>
          <p:cNvSpPr txBox="1"/>
          <p:nvPr/>
        </p:nvSpPr>
        <p:spPr>
          <a:xfrm>
            <a:off x="489767" y="231505"/>
            <a:ext cx="20882320" cy="2862322"/>
          </a:xfrm>
          <a:prstGeom prst="rect">
            <a:avLst/>
          </a:prstGeom>
          <a:noFill/>
        </p:spPr>
        <p:txBody>
          <a:bodyPr wrap="square" rtlCol="0">
            <a:spAutoFit/>
          </a:bodyPr>
          <a:lstStyle/>
          <a:p>
            <a:r>
              <a:rPr lang="en-US" sz="6000" b="1" dirty="0">
                <a:solidFill>
                  <a:schemeClr val="tx2"/>
                </a:solidFill>
              </a:rPr>
              <a:t>A/Prof Renata Borovica-Gajic</a:t>
            </a:r>
          </a:p>
          <a:p>
            <a:r>
              <a:rPr lang="en-AU" sz="6000" b="1" dirty="0">
                <a:solidFill>
                  <a:schemeClr val="tx2"/>
                </a:solidFill>
              </a:rPr>
              <a:t>Data Nexus for Analytics &amp; Intelligent Systems</a:t>
            </a:r>
          </a:p>
          <a:p>
            <a:r>
              <a:rPr lang="en-US" sz="6000" b="1" dirty="0">
                <a:solidFill>
                  <a:schemeClr val="tx2"/>
                </a:solidFill>
              </a:rPr>
              <a:t>DANAIS Lab  (https://danais-lab.com/)</a:t>
            </a:r>
          </a:p>
        </p:txBody>
      </p:sp>
      <p:sp>
        <p:nvSpPr>
          <p:cNvPr id="5" name="Rectangle 4">
            <a:extLst>
              <a:ext uri="{FF2B5EF4-FFF2-40B4-BE49-F238E27FC236}">
                <a16:creationId xmlns:a16="http://schemas.microsoft.com/office/drawing/2014/main" id="{F9F72320-D260-2BA4-3626-D751FCC919FF}"/>
              </a:ext>
            </a:extLst>
          </p:cNvPr>
          <p:cNvSpPr/>
          <p:nvPr/>
        </p:nvSpPr>
        <p:spPr>
          <a:xfrm>
            <a:off x="489767" y="3398269"/>
            <a:ext cx="25736252" cy="89524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500" b="1" dirty="0"/>
              <a:t>About us</a:t>
            </a:r>
          </a:p>
        </p:txBody>
      </p:sp>
      <p:sp>
        <p:nvSpPr>
          <p:cNvPr id="207" name="Rectangle 206">
            <a:extLst>
              <a:ext uri="{FF2B5EF4-FFF2-40B4-BE49-F238E27FC236}">
                <a16:creationId xmlns:a16="http://schemas.microsoft.com/office/drawing/2014/main" id="{ADD2B686-5F61-E03F-7B4A-22A1DE699167}"/>
              </a:ext>
            </a:extLst>
          </p:cNvPr>
          <p:cNvSpPr/>
          <p:nvPr/>
        </p:nvSpPr>
        <p:spPr>
          <a:xfrm>
            <a:off x="489767" y="31330929"/>
            <a:ext cx="25736252" cy="1067461"/>
          </a:xfrm>
          <a:prstGeom prst="rect">
            <a:avLst/>
          </a:prstGeom>
          <a:solidFill>
            <a:schemeClr val="tx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500" b="1" dirty="0"/>
              <a:t>Meet the team</a:t>
            </a:r>
          </a:p>
        </p:txBody>
      </p:sp>
      <p:sp>
        <p:nvSpPr>
          <p:cNvPr id="461" name="Rectangle 460">
            <a:extLst>
              <a:ext uri="{FF2B5EF4-FFF2-40B4-BE49-F238E27FC236}">
                <a16:creationId xmlns:a16="http://schemas.microsoft.com/office/drawing/2014/main" id="{AC18F9AC-A1A0-6953-EB22-A7726E0FA16B}"/>
              </a:ext>
            </a:extLst>
          </p:cNvPr>
          <p:cNvSpPr/>
          <p:nvPr/>
        </p:nvSpPr>
        <p:spPr>
          <a:xfrm>
            <a:off x="364090" y="10959109"/>
            <a:ext cx="25700247" cy="914400"/>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500" b="1" dirty="0"/>
              <a:t>Research Vision</a:t>
            </a:r>
          </a:p>
        </p:txBody>
      </p:sp>
      <p:sp>
        <p:nvSpPr>
          <p:cNvPr id="327" name="Rectangle 326">
            <a:extLst>
              <a:ext uri="{FF2B5EF4-FFF2-40B4-BE49-F238E27FC236}">
                <a16:creationId xmlns:a16="http://schemas.microsoft.com/office/drawing/2014/main" id="{C23F8DCD-CA31-DDA4-9946-F939D3F345CF}"/>
              </a:ext>
            </a:extLst>
          </p:cNvPr>
          <p:cNvSpPr/>
          <p:nvPr/>
        </p:nvSpPr>
        <p:spPr>
          <a:xfrm>
            <a:off x="413903" y="18638931"/>
            <a:ext cx="25700247" cy="1106424"/>
          </a:xfrm>
          <a:prstGeom prst="rect">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5500" b="1" dirty="0"/>
              <a:t>Showcasing AI-powered database project (https://ai-db-uom.github.io/)</a:t>
            </a:r>
          </a:p>
        </p:txBody>
      </p:sp>
      <p:sp>
        <p:nvSpPr>
          <p:cNvPr id="197" name="TextBox 196">
            <a:extLst>
              <a:ext uri="{FF2B5EF4-FFF2-40B4-BE49-F238E27FC236}">
                <a16:creationId xmlns:a16="http://schemas.microsoft.com/office/drawing/2014/main" id="{CD998530-BCD3-F5B6-1E70-78069F1246A4}"/>
              </a:ext>
            </a:extLst>
          </p:cNvPr>
          <p:cNvSpPr txBox="1"/>
          <p:nvPr/>
        </p:nvSpPr>
        <p:spPr>
          <a:xfrm>
            <a:off x="15663126" y="37252830"/>
            <a:ext cx="184666" cy="1231106"/>
          </a:xfrm>
          <a:prstGeom prst="rect">
            <a:avLst/>
          </a:prstGeom>
          <a:noFill/>
        </p:spPr>
        <p:txBody>
          <a:bodyPr wrap="none" rtlCol="0">
            <a:spAutoFit/>
          </a:bodyPr>
          <a:lstStyle/>
          <a:p>
            <a:endParaRPr lang="en-US" dirty="0"/>
          </a:p>
        </p:txBody>
      </p:sp>
      <p:pic>
        <p:nvPicPr>
          <p:cNvPr id="24" name="Picture 23">
            <a:extLst>
              <a:ext uri="{FF2B5EF4-FFF2-40B4-BE49-F238E27FC236}">
                <a16:creationId xmlns:a16="http://schemas.microsoft.com/office/drawing/2014/main" id="{EFFD4144-69FE-FF75-19BC-3FA4A535BFC2}"/>
              </a:ext>
            </a:extLst>
          </p:cNvPr>
          <p:cNvPicPr>
            <a:picLocks noChangeAspect="1"/>
          </p:cNvPicPr>
          <p:nvPr/>
        </p:nvPicPr>
        <p:blipFill>
          <a:blip r:embed="rId3">
            <a:extLst>
              <a:ext uri="{28A0092B-C50C-407E-A947-70E740481C1C}">
                <a14:useLocalDpi xmlns:a14="http://schemas.microsoft.com/office/drawing/2010/main" val="0"/>
              </a:ext>
            </a:extLst>
          </a:blip>
          <a:srcRect l="9576" t="33864" r="6508" b="36543"/>
          <a:stretch>
            <a:fillRect/>
          </a:stretch>
        </p:blipFill>
        <p:spPr>
          <a:xfrm>
            <a:off x="19061222" y="37500035"/>
            <a:ext cx="7432675" cy="1747451"/>
          </a:xfrm>
          <a:prstGeom prst="rect">
            <a:avLst/>
          </a:prstGeom>
        </p:spPr>
      </p:pic>
      <p:pic>
        <p:nvPicPr>
          <p:cNvPr id="194" name="Picture 193">
            <a:extLst>
              <a:ext uri="{FF2B5EF4-FFF2-40B4-BE49-F238E27FC236}">
                <a16:creationId xmlns:a16="http://schemas.microsoft.com/office/drawing/2014/main" id="{D0D71CFC-1108-F7D2-D599-4B2FD37BD27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37001667"/>
            <a:ext cx="4389984" cy="2198471"/>
          </a:xfrm>
          <a:prstGeom prst="rect">
            <a:avLst/>
          </a:prstGeom>
        </p:spPr>
      </p:pic>
      <p:pic>
        <p:nvPicPr>
          <p:cNvPr id="196" name="Picture 195">
            <a:extLst>
              <a:ext uri="{FF2B5EF4-FFF2-40B4-BE49-F238E27FC236}">
                <a16:creationId xmlns:a16="http://schemas.microsoft.com/office/drawing/2014/main" id="{16F57B84-ABE1-EF64-F081-DF1763F43A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81703" y="339699"/>
            <a:ext cx="2801705" cy="2801705"/>
          </a:xfrm>
          <a:prstGeom prst="rect">
            <a:avLst/>
          </a:prstGeom>
        </p:spPr>
      </p:pic>
      <p:sp>
        <p:nvSpPr>
          <p:cNvPr id="3" name="TextBox 2">
            <a:extLst>
              <a:ext uri="{FF2B5EF4-FFF2-40B4-BE49-F238E27FC236}">
                <a16:creationId xmlns:a16="http://schemas.microsoft.com/office/drawing/2014/main" id="{4494292A-46EA-89F9-C94A-93457D017EA2}"/>
              </a:ext>
            </a:extLst>
          </p:cNvPr>
          <p:cNvSpPr txBox="1"/>
          <p:nvPr/>
        </p:nvSpPr>
        <p:spPr>
          <a:xfrm>
            <a:off x="489767" y="4370377"/>
            <a:ext cx="25808261" cy="5940088"/>
          </a:xfrm>
          <a:prstGeom prst="rect">
            <a:avLst/>
          </a:prstGeom>
          <a:noFill/>
        </p:spPr>
        <p:txBody>
          <a:bodyPr wrap="square" rtlCol="0">
            <a:spAutoFit/>
          </a:bodyPr>
          <a:lstStyle/>
          <a:p>
            <a:pPr algn="just">
              <a:spcAft>
                <a:spcPts val="1200"/>
              </a:spcAft>
            </a:pPr>
            <a:r>
              <a:rPr lang="en-AU" sz="4000" dirty="0"/>
              <a:t>The DANAIS (</a:t>
            </a:r>
            <a:r>
              <a:rPr lang="en-AU" sz="4000" b="1" u="sng" dirty="0"/>
              <a:t>Da</a:t>
            </a:r>
            <a:r>
              <a:rPr lang="en-AU" sz="4000" dirty="0"/>
              <a:t>ta </a:t>
            </a:r>
            <a:r>
              <a:rPr lang="en-AU" sz="4000" b="1" u="sng" dirty="0"/>
              <a:t>N</a:t>
            </a:r>
            <a:r>
              <a:rPr lang="en-AU" sz="4000" dirty="0"/>
              <a:t>exus for </a:t>
            </a:r>
            <a:r>
              <a:rPr lang="en-AU" sz="4000" b="1" u="sng" dirty="0"/>
              <a:t>A</a:t>
            </a:r>
            <a:r>
              <a:rPr lang="en-AU" sz="4000" dirty="0"/>
              <a:t>nalytics &amp; </a:t>
            </a:r>
            <a:r>
              <a:rPr lang="en-AU" sz="4000" b="1" u="sng" dirty="0"/>
              <a:t>I</a:t>
            </a:r>
            <a:r>
              <a:rPr lang="en-AU" sz="4000" dirty="0"/>
              <a:t>ntelligent </a:t>
            </a:r>
            <a:r>
              <a:rPr lang="en-AU" sz="4000" b="1" u="sng" dirty="0"/>
              <a:t>S</a:t>
            </a:r>
            <a:r>
              <a:rPr lang="en-AU" sz="4000" dirty="0"/>
              <a:t>ystems) Lab conducts foundational and applied research at the intersection of data management, analytics, and intelligent systems.</a:t>
            </a:r>
          </a:p>
          <a:p>
            <a:pPr algn="just">
              <a:spcAft>
                <a:spcPts val="1200"/>
              </a:spcAft>
            </a:pPr>
            <a:r>
              <a:rPr lang="en-AU" sz="4000" dirty="0"/>
              <a:t>Our work focuses on designing scalable data architectures, robust database systems, and integrated analytic frameworks that transform complex, heterogeneous data into reliable, actionable insight. By uniting advances in data storage, integration, analytics, and systems engineering, DANAIS develops the foundations required for data-driven intelligence across domains.</a:t>
            </a:r>
          </a:p>
          <a:p>
            <a:pPr algn="just">
              <a:spcAft>
                <a:spcPts val="1200"/>
              </a:spcAft>
            </a:pPr>
            <a:r>
              <a:rPr lang="en-AU" sz="4000" dirty="0"/>
              <a:t>The lab’s research spans database and data systems design, analytics and machine learning, and intelligent systems that operationalize insight at scale. DANAIS aims to bridge theory and practice, enabling principled, efficient, and trustworthy data-driven decision making.</a:t>
            </a:r>
          </a:p>
        </p:txBody>
      </p:sp>
      <p:sp>
        <p:nvSpPr>
          <p:cNvPr id="6" name="TextBox 5">
            <a:extLst>
              <a:ext uri="{FF2B5EF4-FFF2-40B4-BE49-F238E27FC236}">
                <a16:creationId xmlns:a16="http://schemas.microsoft.com/office/drawing/2014/main" id="{BD64A2FA-D0F7-E48A-2D6F-233745A07FE3}"/>
              </a:ext>
            </a:extLst>
          </p:cNvPr>
          <p:cNvSpPr txBox="1"/>
          <p:nvPr/>
        </p:nvSpPr>
        <p:spPr>
          <a:xfrm>
            <a:off x="364090" y="12219249"/>
            <a:ext cx="19309201" cy="5940088"/>
          </a:xfrm>
          <a:prstGeom prst="rect">
            <a:avLst/>
          </a:prstGeom>
          <a:noFill/>
        </p:spPr>
        <p:txBody>
          <a:bodyPr wrap="square">
            <a:spAutoFit/>
          </a:bodyPr>
          <a:lstStyle/>
          <a:p>
            <a:pPr algn="just">
              <a:spcAft>
                <a:spcPts val="1200"/>
              </a:spcAft>
            </a:pPr>
            <a:r>
              <a:rPr lang="en-AU" sz="4000" dirty="0"/>
              <a:t>Modern analytics and AI applications rely critically on the capabilities of the underlying data systems. Traditional database architectures are increasingly challenged by dynamic workloads, noisy data, and the growing complexity of analytic pipelines. </a:t>
            </a:r>
          </a:p>
          <a:p>
            <a:pPr algn="just">
              <a:spcAft>
                <a:spcPts val="1200"/>
              </a:spcAft>
            </a:pPr>
            <a:r>
              <a:rPr lang="en-AU" sz="4000" dirty="0"/>
              <a:t>The DANAIS Lab addresses these challenges by developing a </a:t>
            </a:r>
            <a:r>
              <a:rPr lang="en-AU" sz="4000" b="1" dirty="0"/>
              <a:t>data nexus</a:t>
            </a:r>
            <a:r>
              <a:rPr lang="en-AU" sz="4000" dirty="0"/>
              <a:t>: integrated data systems that combine adaptive database techniques, learning-based optimization, and analytics-driven system design. </a:t>
            </a:r>
          </a:p>
          <a:p>
            <a:pPr algn="just">
              <a:spcAft>
                <a:spcPts val="1200"/>
              </a:spcAft>
            </a:pPr>
            <a:r>
              <a:rPr lang="en-AU" sz="4000" dirty="0"/>
              <a:t>The lab’s vision is to </a:t>
            </a:r>
            <a:r>
              <a:rPr lang="en-AU" sz="4000" b="1" i="1" dirty="0"/>
              <a:t>enable efficient, self-optimizing, and insight-driven data systems that support exploratory analytics, intelligent decision making, and real-world data-driven applications</a:t>
            </a:r>
            <a:r>
              <a:rPr lang="en-AU" sz="4000" b="1" dirty="0"/>
              <a:t>.</a:t>
            </a:r>
          </a:p>
        </p:txBody>
      </p:sp>
      <p:sp>
        <p:nvSpPr>
          <p:cNvPr id="11" name="TextBox 10">
            <a:extLst>
              <a:ext uri="{FF2B5EF4-FFF2-40B4-BE49-F238E27FC236}">
                <a16:creationId xmlns:a16="http://schemas.microsoft.com/office/drawing/2014/main" id="{2BF4434A-271A-09C0-5A44-D7554D60541C}"/>
              </a:ext>
            </a:extLst>
          </p:cNvPr>
          <p:cNvSpPr txBox="1"/>
          <p:nvPr/>
        </p:nvSpPr>
        <p:spPr>
          <a:xfrm>
            <a:off x="2751411" y="10095013"/>
            <a:ext cx="22563356" cy="1785104"/>
          </a:xfrm>
          <a:prstGeom prst="rect">
            <a:avLst/>
          </a:prstGeom>
          <a:noFill/>
        </p:spPr>
        <p:txBody>
          <a:bodyPr wrap="none" rtlCol="0">
            <a:spAutoFit/>
          </a:bodyPr>
          <a:lstStyle/>
          <a:p>
            <a:r>
              <a:rPr lang="en-AU" sz="5500" b="1" i="1" dirty="0"/>
              <a:t>DANAIS:  A data nexus where analytics, systems, and intelligence converge</a:t>
            </a:r>
          </a:p>
          <a:p>
            <a:endParaRPr lang="en-AU" sz="5500" dirty="0"/>
          </a:p>
        </p:txBody>
      </p:sp>
      <p:sp>
        <p:nvSpPr>
          <p:cNvPr id="26" name="TextBox 25">
            <a:extLst>
              <a:ext uri="{FF2B5EF4-FFF2-40B4-BE49-F238E27FC236}">
                <a16:creationId xmlns:a16="http://schemas.microsoft.com/office/drawing/2014/main" id="{59604425-ADF0-7A49-2B6E-CDF4A3106CD7}"/>
              </a:ext>
            </a:extLst>
          </p:cNvPr>
          <p:cNvSpPr txBox="1"/>
          <p:nvPr/>
        </p:nvSpPr>
        <p:spPr>
          <a:xfrm>
            <a:off x="483159" y="19920839"/>
            <a:ext cx="19645231" cy="7761099"/>
          </a:xfrm>
          <a:prstGeom prst="rect">
            <a:avLst/>
          </a:prstGeom>
          <a:noFill/>
        </p:spPr>
        <p:txBody>
          <a:bodyPr wrap="square">
            <a:spAutoFit/>
          </a:bodyPr>
          <a:lstStyle/>
          <a:p>
            <a:pPr algn="just">
              <a:spcAft>
                <a:spcPts val="1125"/>
              </a:spcAft>
              <a:buNone/>
            </a:pPr>
            <a:r>
              <a:rPr lang="en-US" sz="4000" b="0" i="0" dirty="0">
                <a:solidFill>
                  <a:srgbClr val="1D1D1F"/>
                </a:solidFill>
                <a:effectLst/>
                <a:latin typeface="+mj-lt"/>
              </a:rPr>
              <a:t>AI-powered databases aim to facilitate data exploration and insight discovery in large and intricate databases commonly found in data-rich industries and scientific fields. These insights can improve business processes, reduce production costs, and lead to new discoveries in scientific disciplines. Despite their benefits, data exploration often proves arduous and time-consuming, demanding substantial expertise to prepare databases for analysis. This project pioneers a new generation of </a:t>
            </a:r>
            <a:r>
              <a:rPr lang="en-US" sz="4000" b="0" i="1" dirty="0">
                <a:solidFill>
                  <a:srgbClr val="1D1D1F"/>
                </a:solidFill>
                <a:effectLst/>
                <a:latin typeface="+mj-lt"/>
              </a:rPr>
              <a:t>AI-powered self-driving databases, leveraging Machine Learning and Artificial Intelligence to automate the complex and labor-intensive tasks associated with database preparation, typically carried out by expensive specialists.</a:t>
            </a:r>
          </a:p>
          <a:p>
            <a:pPr marL="571500" indent="-571500" algn="just">
              <a:spcAft>
                <a:spcPts val="1125"/>
              </a:spcAft>
              <a:buFont typeface="Arial" panose="020B0604020202020204" pitchFamily="34" charset="0"/>
              <a:buChar char="•"/>
            </a:pPr>
            <a:r>
              <a:rPr lang="en-AU" sz="4000" b="1" dirty="0"/>
              <a:t>Automated Database Tuning:</a:t>
            </a:r>
            <a:r>
              <a:rPr lang="en-AU" sz="4000" dirty="0"/>
              <a:t> Optimizes database performance automatically, removing the need for costly expert intervention. [ICDE’21, ICDM’21, VLDB’22, TKDE’23, ICDM’24, SIGMOD’26]</a:t>
            </a:r>
          </a:p>
          <a:p>
            <a:pPr algn="just">
              <a:spcAft>
                <a:spcPts val="1125"/>
              </a:spcAft>
              <a:buNone/>
            </a:pPr>
            <a:endParaRPr lang="en-US" sz="4000" b="0" i="1" dirty="0">
              <a:solidFill>
                <a:srgbClr val="1D1D1F"/>
              </a:solidFill>
              <a:effectLst/>
              <a:latin typeface="+mj-lt"/>
            </a:endParaRPr>
          </a:p>
        </p:txBody>
      </p:sp>
      <p:pic>
        <p:nvPicPr>
          <p:cNvPr id="198" name="Picture 197">
            <a:extLst>
              <a:ext uri="{FF2B5EF4-FFF2-40B4-BE49-F238E27FC236}">
                <a16:creationId xmlns:a16="http://schemas.microsoft.com/office/drawing/2014/main" id="{CBA9108B-02F3-DDF5-76A5-DF547C78C49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497723" y="20011058"/>
            <a:ext cx="5616427" cy="6576630"/>
          </a:xfrm>
          <a:prstGeom prst="rect">
            <a:avLst/>
          </a:prstGeom>
        </p:spPr>
      </p:pic>
      <p:sp>
        <p:nvSpPr>
          <p:cNvPr id="199" name="TextBox 198">
            <a:extLst>
              <a:ext uri="{FF2B5EF4-FFF2-40B4-BE49-F238E27FC236}">
                <a16:creationId xmlns:a16="http://schemas.microsoft.com/office/drawing/2014/main" id="{5194C258-0E53-08E8-0E09-AF176D753221}"/>
              </a:ext>
            </a:extLst>
          </p:cNvPr>
          <p:cNvSpPr txBox="1"/>
          <p:nvPr/>
        </p:nvSpPr>
        <p:spPr>
          <a:xfrm>
            <a:off x="422898" y="26789759"/>
            <a:ext cx="26010738" cy="4401205"/>
          </a:xfrm>
          <a:prstGeom prst="rect">
            <a:avLst/>
          </a:prstGeom>
          <a:noFill/>
        </p:spPr>
        <p:txBody>
          <a:bodyPr wrap="square">
            <a:spAutoFit/>
          </a:bodyPr>
          <a:lstStyle/>
          <a:p>
            <a:pPr marL="571500" indent="-571500">
              <a:buFont typeface="Arial" panose="020B0604020202020204" pitchFamily="34" charset="0"/>
              <a:buChar char="•"/>
            </a:pPr>
            <a:r>
              <a:rPr lang="en-AU" sz="4000" b="1" dirty="0"/>
              <a:t>(Machine) Learned Indexes:</a:t>
            </a:r>
            <a:r>
              <a:rPr lang="en-AU" sz="4000" dirty="0"/>
              <a:t> Leverages data patterns to create compact ML-based indexes for faster and more efficient data retrieval. [SIGMOD’23, ICDE’24, VLDB’25, ICDE’26]</a:t>
            </a:r>
          </a:p>
          <a:p>
            <a:pPr marL="571500" indent="-571500">
              <a:buFont typeface="Arial" panose="020B0604020202020204" pitchFamily="34" charset="0"/>
              <a:buChar char="•"/>
            </a:pPr>
            <a:r>
              <a:rPr lang="en-AU" sz="4000" b="1" dirty="0"/>
              <a:t>Semantics-Driven Prefetching:</a:t>
            </a:r>
            <a:r>
              <a:rPr lang="en-AU" sz="4000" dirty="0"/>
              <a:t> Anticipates and preloads relevant data to reduce query latency and improve exploration efficiency. [VLDB’24]</a:t>
            </a:r>
          </a:p>
          <a:p>
            <a:pPr marL="571500" indent="-571500">
              <a:buFont typeface="Arial" panose="020B0604020202020204" pitchFamily="34" charset="0"/>
              <a:buChar char="•"/>
            </a:pPr>
            <a:r>
              <a:rPr lang="en-AU" sz="4000" b="1" dirty="0"/>
              <a:t>Cardinality Estimation:</a:t>
            </a:r>
            <a:r>
              <a:rPr lang="en-AU" sz="4000" dirty="0"/>
              <a:t> Predicts query result sizes to enhance query planning and execution performance. [ICDE’26]</a:t>
            </a:r>
          </a:p>
          <a:p>
            <a:pPr marL="571500" indent="-571500">
              <a:buFont typeface="Arial" panose="020B0604020202020204" pitchFamily="34" charset="0"/>
              <a:buChar char="•"/>
            </a:pPr>
            <a:r>
              <a:rPr lang="en-AU" sz="4000" b="1" dirty="0"/>
              <a:t>Predicting Next Action in Data Exploration:</a:t>
            </a:r>
            <a:r>
              <a:rPr lang="en-AU" sz="4000" dirty="0"/>
              <a:t> </a:t>
            </a:r>
            <a:r>
              <a:rPr lang="en-US" sz="4000" dirty="0"/>
              <a:t>Predict and suggest the most relevant next steps during interactive data exploration, helping guide users through complex analysis workflows</a:t>
            </a:r>
            <a:r>
              <a:rPr lang="en-AU" sz="4000" dirty="0"/>
              <a:t>. [CIKM’25]</a:t>
            </a:r>
          </a:p>
        </p:txBody>
      </p:sp>
      <p:pic>
        <p:nvPicPr>
          <p:cNvPr id="203" name="Picture 202">
            <a:extLst>
              <a:ext uri="{FF2B5EF4-FFF2-40B4-BE49-F238E27FC236}">
                <a16:creationId xmlns:a16="http://schemas.microsoft.com/office/drawing/2014/main" id="{2ED3ED40-6B0B-0A62-3B22-BF855DC6356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0454461" y="12128955"/>
            <a:ext cx="5639289" cy="6020322"/>
          </a:xfrm>
          <a:prstGeom prst="rect">
            <a:avLst/>
          </a:prstGeom>
        </p:spPr>
      </p:pic>
    </p:spTree>
    <p:extLst>
      <p:ext uri="{BB962C8B-B14F-4D97-AF65-F5344CB8AC3E}">
        <p14:creationId xmlns:p14="http://schemas.microsoft.com/office/powerpoint/2010/main" val="1114458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11210</TotalTime>
  <Words>508</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Borovica Renata</dc:creator>
  <cp:lastModifiedBy>Renata Borovica-Gajic</cp:lastModifiedBy>
  <cp:revision>1147</cp:revision>
  <cp:lastPrinted>2015-03-24T16:02:44Z</cp:lastPrinted>
  <dcterms:created xsi:type="dcterms:W3CDTF">2010-03-22T11:00:21Z</dcterms:created>
  <dcterms:modified xsi:type="dcterms:W3CDTF">2026-02-02T04:48:15Z</dcterms:modified>
</cp:coreProperties>
</file>

<file path=docProps/thumbnail.jpeg>
</file>